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325" r:id="rId2"/>
    <p:sldId id="335" r:id="rId3"/>
    <p:sldId id="329" r:id="rId4"/>
    <p:sldId id="330" r:id="rId5"/>
    <p:sldId id="337" r:id="rId6"/>
    <p:sldId id="338" r:id="rId7"/>
    <p:sldId id="331" r:id="rId8"/>
    <p:sldId id="340" r:id="rId9"/>
    <p:sldId id="31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80F9B3-004D-4D5F-BC22-36C064396B21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D5B898A-2779-4B30-9281-6201CDBE0C0E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itchFamily="18" charset="0"/>
            </a:rPr>
            <a:t>Интеллектуальное развитие</a:t>
          </a:r>
          <a:endParaRPr lang="ru-RU" sz="2000" b="1" dirty="0">
            <a:latin typeface="Bookman Old Style" pitchFamily="18" charset="0"/>
          </a:endParaRPr>
        </a:p>
      </dgm:t>
    </dgm:pt>
    <dgm:pt modelId="{37FE42AA-C58D-4F8F-BF8A-30475928D390}" type="parTrans" cxnId="{2176CCB2-2CD9-4200-AC0B-11F1DF8692AB}">
      <dgm:prSet/>
      <dgm:spPr/>
      <dgm:t>
        <a:bodyPr/>
        <a:lstStyle/>
        <a:p>
          <a:endParaRPr lang="ru-RU"/>
        </a:p>
      </dgm:t>
    </dgm:pt>
    <dgm:pt modelId="{E8C40939-67B7-43E1-871C-D5D9396E5651}" type="sibTrans" cxnId="{2176CCB2-2CD9-4200-AC0B-11F1DF8692AB}">
      <dgm:prSet/>
      <dgm:spPr/>
      <dgm:t>
        <a:bodyPr/>
        <a:lstStyle/>
        <a:p>
          <a:endParaRPr lang="ru-RU"/>
        </a:p>
      </dgm:t>
    </dgm:pt>
    <dgm:pt modelId="{B0F160FA-4F61-4857-ACEB-B0776409B06F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itchFamily="18" charset="0"/>
            </a:rPr>
            <a:t>Воображение</a:t>
          </a:r>
          <a:endParaRPr lang="ru-RU" sz="2000" b="1" dirty="0">
            <a:latin typeface="Bookman Old Style" pitchFamily="18" charset="0"/>
          </a:endParaRPr>
        </a:p>
      </dgm:t>
    </dgm:pt>
    <dgm:pt modelId="{E4E1C787-C611-430A-97B6-F92B5FE2C800}" type="parTrans" cxnId="{0C108B59-E305-491F-BA49-98F8A78722E9}">
      <dgm:prSet/>
      <dgm:spPr/>
      <dgm:t>
        <a:bodyPr/>
        <a:lstStyle/>
        <a:p>
          <a:endParaRPr lang="ru-RU"/>
        </a:p>
      </dgm:t>
    </dgm:pt>
    <dgm:pt modelId="{2ED64819-C5B2-488C-BD41-9B13EAD0A454}" type="sibTrans" cxnId="{0C108B59-E305-491F-BA49-98F8A78722E9}">
      <dgm:prSet/>
      <dgm:spPr/>
      <dgm:t>
        <a:bodyPr/>
        <a:lstStyle/>
        <a:p>
          <a:endParaRPr lang="ru-RU"/>
        </a:p>
      </dgm:t>
    </dgm:pt>
    <dgm:pt modelId="{F24A16A3-53EB-4BA5-82ED-38E5698CA79C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itchFamily="18" charset="0"/>
            </a:rPr>
            <a:t>Наблюдательность</a:t>
          </a:r>
          <a:endParaRPr lang="ru-RU" sz="2000" b="1" dirty="0">
            <a:latin typeface="Bookman Old Style" pitchFamily="18" charset="0"/>
          </a:endParaRPr>
        </a:p>
      </dgm:t>
    </dgm:pt>
    <dgm:pt modelId="{F3CF58B2-B36D-486A-8B48-CC91ADD7A891}" type="parTrans" cxnId="{BF2DA006-1FDA-48CF-900B-8345CE22A80E}">
      <dgm:prSet/>
      <dgm:spPr/>
      <dgm:t>
        <a:bodyPr/>
        <a:lstStyle/>
        <a:p>
          <a:endParaRPr lang="ru-RU"/>
        </a:p>
      </dgm:t>
    </dgm:pt>
    <dgm:pt modelId="{42FA2F6C-AAEE-4E29-AB44-5E05B57437A3}" type="sibTrans" cxnId="{BF2DA006-1FDA-48CF-900B-8345CE22A80E}">
      <dgm:prSet/>
      <dgm:spPr/>
      <dgm:t>
        <a:bodyPr/>
        <a:lstStyle/>
        <a:p>
          <a:endParaRPr lang="ru-RU"/>
        </a:p>
      </dgm:t>
    </dgm:pt>
    <dgm:pt modelId="{4035CFBE-7941-4CA6-A1D2-9A75CC17E4C7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itchFamily="18" charset="0"/>
            </a:rPr>
            <a:t>Все виды памяти</a:t>
          </a:r>
          <a:endParaRPr lang="ru-RU" sz="2000" b="1" dirty="0">
            <a:latin typeface="Bookman Old Style" pitchFamily="18" charset="0"/>
          </a:endParaRPr>
        </a:p>
      </dgm:t>
    </dgm:pt>
    <dgm:pt modelId="{1BF61CD6-A9D8-46D9-9799-5CD81D862D06}" type="parTrans" cxnId="{DE877BB0-1778-4B61-87A9-FE34316881D9}">
      <dgm:prSet/>
      <dgm:spPr/>
      <dgm:t>
        <a:bodyPr/>
        <a:lstStyle/>
        <a:p>
          <a:endParaRPr lang="ru-RU"/>
        </a:p>
      </dgm:t>
    </dgm:pt>
    <dgm:pt modelId="{F5D51DAB-CF95-447A-AD26-C8F44523CC5B}" type="sibTrans" cxnId="{DE877BB0-1778-4B61-87A9-FE34316881D9}">
      <dgm:prSet/>
      <dgm:spPr/>
      <dgm:t>
        <a:bodyPr/>
        <a:lstStyle/>
        <a:p>
          <a:endParaRPr lang="ru-RU"/>
        </a:p>
      </dgm:t>
    </dgm:pt>
    <dgm:pt modelId="{0C003137-0355-4C23-9739-61FB762E901F}">
      <dgm:prSet phldrT="[Текст]" custT="1"/>
      <dgm:spPr/>
      <dgm:t>
        <a:bodyPr/>
        <a:lstStyle/>
        <a:p>
          <a:r>
            <a:rPr lang="ru-RU" sz="2000" b="1" dirty="0" smtClean="0">
              <a:latin typeface="Bookman Old Style" pitchFamily="18" charset="0"/>
            </a:rPr>
            <a:t>Расширение словарного запаса</a:t>
          </a:r>
          <a:endParaRPr lang="ru-RU" sz="2000" b="1" dirty="0">
            <a:latin typeface="Bookman Old Style" pitchFamily="18" charset="0"/>
          </a:endParaRPr>
        </a:p>
      </dgm:t>
    </dgm:pt>
    <dgm:pt modelId="{5FE719F1-4929-44E5-9C26-8E3456530E95}" type="parTrans" cxnId="{24A21EF2-3ACF-4FD3-B9F1-452D780F8DB5}">
      <dgm:prSet/>
      <dgm:spPr/>
      <dgm:t>
        <a:bodyPr/>
        <a:lstStyle/>
        <a:p>
          <a:endParaRPr lang="ru-RU"/>
        </a:p>
      </dgm:t>
    </dgm:pt>
    <dgm:pt modelId="{1DF547E5-9250-4FB3-BDF0-520DCDAE4A1B}" type="sibTrans" cxnId="{24A21EF2-3ACF-4FD3-B9F1-452D780F8DB5}">
      <dgm:prSet/>
      <dgm:spPr/>
      <dgm:t>
        <a:bodyPr/>
        <a:lstStyle/>
        <a:p>
          <a:endParaRPr lang="ru-RU"/>
        </a:p>
      </dgm:t>
    </dgm:pt>
    <dgm:pt modelId="{5E415505-C282-4895-BEAB-A5D2F470D7D2}">
      <dgm:prSet phldrT="[Текст]" custT="1"/>
      <dgm:spPr/>
      <dgm:t>
        <a:bodyPr/>
        <a:lstStyle/>
        <a:p>
          <a:endParaRPr lang="ru-RU" sz="2000" b="1" dirty="0" smtClean="0">
            <a:latin typeface="Bookman Old Style" pitchFamily="18" charset="0"/>
          </a:endParaRPr>
        </a:p>
        <a:p>
          <a:r>
            <a:rPr lang="ru-RU" sz="2000" b="1" dirty="0" smtClean="0">
              <a:latin typeface="Bookman Old Style" pitchFamily="18" charset="0"/>
            </a:rPr>
            <a:t>Овладение новыми способами деятельности</a:t>
          </a:r>
        </a:p>
        <a:p>
          <a:endParaRPr lang="ru-RU" sz="2000" b="1" dirty="0">
            <a:latin typeface="Bookman Old Style" pitchFamily="18" charset="0"/>
          </a:endParaRPr>
        </a:p>
      </dgm:t>
    </dgm:pt>
    <dgm:pt modelId="{F94CE60C-F8BF-4D1E-A416-AE0B0D67BA25}" type="parTrans" cxnId="{7258F396-3C0E-4FDC-819A-1D21C5E31EF1}">
      <dgm:prSet/>
      <dgm:spPr/>
      <dgm:t>
        <a:bodyPr/>
        <a:lstStyle/>
        <a:p>
          <a:endParaRPr lang="ru-RU"/>
        </a:p>
      </dgm:t>
    </dgm:pt>
    <dgm:pt modelId="{8E08C4C1-CD2D-4948-B692-7DEFCDDB7D3E}" type="sibTrans" cxnId="{7258F396-3C0E-4FDC-819A-1D21C5E31EF1}">
      <dgm:prSet/>
      <dgm:spPr/>
      <dgm:t>
        <a:bodyPr/>
        <a:lstStyle/>
        <a:p>
          <a:endParaRPr lang="ru-RU"/>
        </a:p>
      </dgm:t>
    </dgm:pt>
    <dgm:pt modelId="{85B807BB-4AAC-48DD-B74B-82C3E7F3393F}" type="pres">
      <dgm:prSet presAssocID="{FA80F9B3-004D-4D5F-BC22-36C064396B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9E8316-CD13-4579-A475-5218FE083288}" type="pres">
      <dgm:prSet presAssocID="{AD5B898A-2779-4B30-9281-6201CDBE0C0E}" presName="linNode" presStyleCnt="0"/>
      <dgm:spPr/>
    </dgm:pt>
    <dgm:pt modelId="{04D44DB9-1F55-43B5-B876-89F676F428A7}" type="pres">
      <dgm:prSet presAssocID="{AD5B898A-2779-4B30-9281-6201CDBE0C0E}" presName="parentText" presStyleLbl="node1" presStyleIdx="0" presStyleCnt="6" custScaleX="112049" custLinFactNeighborX="-86340" custLinFactNeighborY="363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B2B9B3-F348-4A64-B4AF-4DEECEC4427C}" type="pres">
      <dgm:prSet presAssocID="{E8C40939-67B7-43E1-871C-D5D9396E5651}" presName="sp" presStyleCnt="0"/>
      <dgm:spPr/>
    </dgm:pt>
    <dgm:pt modelId="{495695B9-ECB8-4E6B-85A2-EE67B86E9CAD}" type="pres">
      <dgm:prSet presAssocID="{B0F160FA-4F61-4857-ACEB-B0776409B06F}" presName="linNode" presStyleCnt="0"/>
      <dgm:spPr/>
    </dgm:pt>
    <dgm:pt modelId="{CB35A92D-8F03-4F76-A772-1DD3BA165A16}" type="pres">
      <dgm:prSet presAssocID="{B0F160FA-4F61-4857-ACEB-B0776409B06F}" presName="parentText" presStyleLbl="node1" presStyleIdx="1" presStyleCnt="6" custScaleX="112049" custLinFactNeighborX="81468" custLinFactNeighborY="-7334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0D25DF-F6BC-43AA-86EF-3464824C04DC}" type="pres">
      <dgm:prSet presAssocID="{2ED64819-C5B2-488C-BD41-9B13EAD0A454}" presName="sp" presStyleCnt="0"/>
      <dgm:spPr/>
    </dgm:pt>
    <dgm:pt modelId="{CEDFBBDF-1927-474C-8D81-25FBEB69184C}" type="pres">
      <dgm:prSet presAssocID="{F24A16A3-53EB-4BA5-82ED-38E5698CA79C}" presName="linNode" presStyleCnt="0"/>
      <dgm:spPr/>
    </dgm:pt>
    <dgm:pt modelId="{B124950B-191B-489D-B936-175DF67F8697}" type="pres">
      <dgm:prSet presAssocID="{F24A16A3-53EB-4BA5-82ED-38E5698CA79C}" presName="parentText" presStyleLbl="node1" presStyleIdx="2" presStyleCnt="6" custScaleX="112049" custLinFactNeighborX="0" custLinFactNeighborY="-189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ACBF87-B896-45EE-BF3C-6D238F1892B1}" type="pres">
      <dgm:prSet presAssocID="{42FA2F6C-AAEE-4E29-AB44-5E05B57437A3}" presName="sp" presStyleCnt="0"/>
      <dgm:spPr/>
    </dgm:pt>
    <dgm:pt modelId="{3D8BB10D-C255-4C6B-B98D-AA314A31EB86}" type="pres">
      <dgm:prSet presAssocID="{4035CFBE-7941-4CA6-A1D2-9A75CC17E4C7}" presName="linNode" presStyleCnt="0"/>
      <dgm:spPr/>
    </dgm:pt>
    <dgm:pt modelId="{3B0F6F2F-9EF6-4A87-B78B-A08A0431D427}" type="pres">
      <dgm:prSet presAssocID="{4035CFBE-7941-4CA6-A1D2-9A75CC17E4C7}" presName="parentText" presStyleLbl="node1" presStyleIdx="3" presStyleCnt="6" custScaleX="112049" custLinFactNeighborX="81468" custLinFactNeighborY="358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578D3D-25F9-4431-9D1E-115C06A45AF3}" type="pres">
      <dgm:prSet presAssocID="{F5D51DAB-CF95-447A-AD26-C8F44523CC5B}" presName="sp" presStyleCnt="0"/>
      <dgm:spPr/>
    </dgm:pt>
    <dgm:pt modelId="{9DEA5A45-D203-48B4-90D0-287AAAACBC1F}" type="pres">
      <dgm:prSet presAssocID="{0C003137-0355-4C23-9739-61FB762E901F}" presName="linNode" presStyleCnt="0"/>
      <dgm:spPr/>
    </dgm:pt>
    <dgm:pt modelId="{1FE658BD-8CCC-456E-B9B2-77E5B95009A2}" type="pres">
      <dgm:prSet presAssocID="{0C003137-0355-4C23-9739-61FB762E901F}" presName="parentText" presStyleLbl="node1" presStyleIdx="4" presStyleCnt="6" custScaleX="112049" custLinFactY="-1420" custLinFactNeighborX="-81631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DF4A75-5E63-4979-8134-BAF83A7200B4}" type="pres">
      <dgm:prSet presAssocID="{1DF547E5-9250-4FB3-BDF0-520DCDAE4A1B}" presName="sp" presStyleCnt="0"/>
      <dgm:spPr/>
    </dgm:pt>
    <dgm:pt modelId="{6CBC980C-ED7C-471D-B72A-4A5AB04C62AD}" type="pres">
      <dgm:prSet presAssocID="{5E415505-C282-4895-BEAB-A5D2F470D7D2}" presName="linNode" presStyleCnt="0"/>
      <dgm:spPr/>
    </dgm:pt>
    <dgm:pt modelId="{59CEC85A-890E-4434-BC59-FBFC284ABB09}" type="pres">
      <dgm:prSet presAssocID="{5E415505-C282-4895-BEAB-A5D2F470D7D2}" presName="parentText" presStyleLbl="node1" presStyleIdx="5" presStyleCnt="6" custScaleX="112049" custScaleY="175920" custLinFactNeighborX="1315" custLinFactNeighborY="-6090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BDC492-3B6A-4AE9-A918-BDDF8BA8BD0C}" type="presOf" srcId="{0C003137-0355-4C23-9739-61FB762E901F}" destId="{1FE658BD-8CCC-456E-B9B2-77E5B95009A2}" srcOrd="0" destOrd="0" presId="urn:microsoft.com/office/officeart/2005/8/layout/vList5"/>
    <dgm:cxn modelId="{7258F396-3C0E-4FDC-819A-1D21C5E31EF1}" srcId="{FA80F9B3-004D-4D5F-BC22-36C064396B21}" destId="{5E415505-C282-4895-BEAB-A5D2F470D7D2}" srcOrd="5" destOrd="0" parTransId="{F94CE60C-F8BF-4D1E-A416-AE0B0D67BA25}" sibTransId="{8E08C4C1-CD2D-4948-B692-7DEFCDDB7D3E}"/>
    <dgm:cxn modelId="{BF2DA006-1FDA-48CF-900B-8345CE22A80E}" srcId="{FA80F9B3-004D-4D5F-BC22-36C064396B21}" destId="{F24A16A3-53EB-4BA5-82ED-38E5698CA79C}" srcOrd="2" destOrd="0" parTransId="{F3CF58B2-B36D-486A-8B48-CC91ADD7A891}" sibTransId="{42FA2F6C-AAEE-4E29-AB44-5E05B57437A3}"/>
    <dgm:cxn modelId="{472BE60B-A706-462E-BCF0-E265529F9AC2}" type="presOf" srcId="{B0F160FA-4F61-4857-ACEB-B0776409B06F}" destId="{CB35A92D-8F03-4F76-A772-1DD3BA165A16}" srcOrd="0" destOrd="0" presId="urn:microsoft.com/office/officeart/2005/8/layout/vList5"/>
    <dgm:cxn modelId="{79597732-F3A7-4306-8BD2-1F984EBF151F}" type="presOf" srcId="{FA80F9B3-004D-4D5F-BC22-36C064396B21}" destId="{85B807BB-4AAC-48DD-B74B-82C3E7F3393F}" srcOrd="0" destOrd="0" presId="urn:microsoft.com/office/officeart/2005/8/layout/vList5"/>
    <dgm:cxn modelId="{2176CCB2-2CD9-4200-AC0B-11F1DF8692AB}" srcId="{FA80F9B3-004D-4D5F-BC22-36C064396B21}" destId="{AD5B898A-2779-4B30-9281-6201CDBE0C0E}" srcOrd="0" destOrd="0" parTransId="{37FE42AA-C58D-4F8F-BF8A-30475928D390}" sibTransId="{E8C40939-67B7-43E1-871C-D5D9396E5651}"/>
    <dgm:cxn modelId="{24A21EF2-3ACF-4FD3-B9F1-452D780F8DB5}" srcId="{FA80F9B3-004D-4D5F-BC22-36C064396B21}" destId="{0C003137-0355-4C23-9739-61FB762E901F}" srcOrd="4" destOrd="0" parTransId="{5FE719F1-4929-44E5-9C26-8E3456530E95}" sibTransId="{1DF547E5-9250-4FB3-BDF0-520DCDAE4A1B}"/>
    <dgm:cxn modelId="{DE877BB0-1778-4B61-87A9-FE34316881D9}" srcId="{FA80F9B3-004D-4D5F-BC22-36C064396B21}" destId="{4035CFBE-7941-4CA6-A1D2-9A75CC17E4C7}" srcOrd="3" destOrd="0" parTransId="{1BF61CD6-A9D8-46D9-9799-5CD81D862D06}" sibTransId="{F5D51DAB-CF95-447A-AD26-C8F44523CC5B}"/>
    <dgm:cxn modelId="{EBB9E54F-5322-49F4-B590-8A8A89D03AD6}" type="presOf" srcId="{AD5B898A-2779-4B30-9281-6201CDBE0C0E}" destId="{04D44DB9-1F55-43B5-B876-89F676F428A7}" srcOrd="0" destOrd="0" presId="urn:microsoft.com/office/officeart/2005/8/layout/vList5"/>
    <dgm:cxn modelId="{1860998F-E231-4654-A06F-38FCC71C5517}" type="presOf" srcId="{F24A16A3-53EB-4BA5-82ED-38E5698CA79C}" destId="{B124950B-191B-489D-B936-175DF67F8697}" srcOrd="0" destOrd="0" presId="urn:microsoft.com/office/officeart/2005/8/layout/vList5"/>
    <dgm:cxn modelId="{888C2218-ED1C-405C-AE36-7CBB68981E1D}" type="presOf" srcId="{4035CFBE-7941-4CA6-A1D2-9A75CC17E4C7}" destId="{3B0F6F2F-9EF6-4A87-B78B-A08A0431D427}" srcOrd="0" destOrd="0" presId="urn:microsoft.com/office/officeart/2005/8/layout/vList5"/>
    <dgm:cxn modelId="{6A009162-9B19-41FD-9022-B06723954B91}" type="presOf" srcId="{5E415505-C282-4895-BEAB-A5D2F470D7D2}" destId="{59CEC85A-890E-4434-BC59-FBFC284ABB09}" srcOrd="0" destOrd="0" presId="urn:microsoft.com/office/officeart/2005/8/layout/vList5"/>
    <dgm:cxn modelId="{0C108B59-E305-491F-BA49-98F8A78722E9}" srcId="{FA80F9B3-004D-4D5F-BC22-36C064396B21}" destId="{B0F160FA-4F61-4857-ACEB-B0776409B06F}" srcOrd="1" destOrd="0" parTransId="{E4E1C787-C611-430A-97B6-F92B5FE2C800}" sibTransId="{2ED64819-C5B2-488C-BD41-9B13EAD0A454}"/>
    <dgm:cxn modelId="{A3B95BFF-ABA5-4AC5-9929-0AF2AD4794CE}" type="presParOf" srcId="{85B807BB-4AAC-48DD-B74B-82C3E7F3393F}" destId="{429E8316-CD13-4579-A475-5218FE083288}" srcOrd="0" destOrd="0" presId="urn:microsoft.com/office/officeart/2005/8/layout/vList5"/>
    <dgm:cxn modelId="{ABAB1761-F8F0-4848-A24E-71108F5CB582}" type="presParOf" srcId="{429E8316-CD13-4579-A475-5218FE083288}" destId="{04D44DB9-1F55-43B5-B876-89F676F428A7}" srcOrd="0" destOrd="0" presId="urn:microsoft.com/office/officeart/2005/8/layout/vList5"/>
    <dgm:cxn modelId="{3C8F3960-30C7-481F-9676-979A3D72A972}" type="presParOf" srcId="{85B807BB-4AAC-48DD-B74B-82C3E7F3393F}" destId="{ACB2B9B3-F348-4A64-B4AF-4DEECEC4427C}" srcOrd="1" destOrd="0" presId="urn:microsoft.com/office/officeart/2005/8/layout/vList5"/>
    <dgm:cxn modelId="{E749E8CE-022B-4660-AE5C-8C8A20AC444F}" type="presParOf" srcId="{85B807BB-4AAC-48DD-B74B-82C3E7F3393F}" destId="{495695B9-ECB8-4E6B-85A2-EE67B86E9CAD}" srcOrd="2" destOrd="0" presId="urn:microsoft.com/office/officeart/2005/8/layout/vList5"/>
    <dgm:cxn modelId="{5D0BE1E0-9D3B-40D1-9E7B-FC20A17D6982}" type="presParOf" srcId="{495695B9-ECB8-4E6B-85A2-EE67B86E9CAD}" destId="{CB35A92D-8F03-4F76-A772-1DD3BA165A16}" srcOrd="0" destOrd="0" presId="urn:microsoft.com/office/officeart/2005/8/layout/vList5"/>
    <dgm:cxn modelId="{5988D014-E033-4774-9AC6-1777325B39CE}" type="presParOf" srcId="{85B807BB-4AAC-48DD-B74B-82C3E7F3393F}" destId="{940D25DF-F6BC-43AA-86EF-3464824C04DC}" srcOrd="3" destOrd="0" presId="urn:microsoft.com/office/officeart/2005/8/layout/vList5"/>
    <dgm:cxn modelId="{FCD56691-ED51-42BB-8F04-288CEAA628A4}" type="presParOf" srcId="{85B807BB-4AAC-48DD-B74B-82C3E7F3393F}" destId="{CEDFBBDF-1927-474C-8D81-25FBEB69184C}" srcOrd="4" destOrd="0" presId="urn:microsoft.com/office/officeart/2005/8/layout/vList5"/>
    <dgm:cxn modelId="{7069A98C-7713-4040-A18F-A91AEA28A9DF}" type="presParOf" srcId="{CEDFBBDF-1927-474C-8D81-25FBEB69184C}" destId="{B124950B-191B-489D-B936-175DF67F8697}" srcOrd="0" destOrd="0" presId="urn:microsoft.com/office/officeart/2005/8/layout/vList5"/>
    <dgm:cxn modelId="{44614641-6725-4187-AD68-522833E3D8C5}" type="presParOf" srcId="{85B807BB-4AAC-48DD-B74B-82C3E7F3393F}" destId="{B3ACBF87-B896-45EE-BF3C-6D238F1892B1}" srcOrd="5" destOrd="0" presId="urn:microsoft.com/office/officeart/2005/8/layout/vList5"/>
    <dgm:cxn modelId="{EDF20FC7-3A86-4EFF-A536-BECE96295437}" type="presParOf" srcId="{85B807BB-4AAC-48DD-B74B-82C3E7F3393F}" destId="{3D8BB10D-C255-4C6B-B98D-AA314A31EB86}" srcOrd="6" destOrd="0" presId="urn:microsoft.com/office/officeart/2005/8/layout/vList5"/>
    <dgm:cxn modelId="{8C374589-63D3-4150-8EE0-B126952C954F}" type="presParOf" srcId="{3D8BB10D-C255-4C6B-B98D-AA314A31EB86}" destId="{3B0F6F2F-9EF6-4A87-B78B-A08A0431D427}" srcOrd="0" destOrd="0" presId="urn:microsoft.com/office/officeart/2005/8/layout/vList5"/>
    <dgm:cxn modelId="{10E5C163-EED6-4840-83ED-BF79445BE1AA}" type="presParOf" srcId="{85B807BB-4AAC-48DD-B74B-82C3E7F3393F}" destId="{F6578D3D-25F9-4431-9D1E-115C06A45AF3}" srcOrd="7" destOrd="0" presId="urn:microsoft.com/office/officeart/2005/8/layout/vList5"/>
    <dgm:cxn modelId="{B4CC8035-45BC-4B53-9EF8-3A3B96BDFDE3}" type="presParOf" srcId="{85B807BB-4AAC-48DD-B74B-82C3E7F3393F}" destId="{9DEA5A45-D203-48B4-90D0-287AAAACBC1F}" srcOrd="8" destOrd="0" presId="urn:microsoft.com/office/officeart/2005/8/layout/vList5"/>
    <dgm:cxn modelId="{22CBD5A1-FCCC-490F-8EBE-F7F2432081E6}" type="presParOf" srcId="{9DEA5A45-D203-48B4-90D0-287AAAACBC1F}" destId="{1FE658BD-8CCC-456E-B9B2-77E5B95009A2}" srcOrd="0" destOrd="0" presId="urn:microsoft.com/office/officeart/2005/8/layout/vList5"/>
    <dgm:cxn modelId="{BE35FF08-8A1C-4BFD-B5A7-54D906E067D4}" type="presParOf" srcId="{85B807BB-4AAC-48DD-B74B-82C3E7F3393F}" destId="{7DDF4A75-5E63-4979-8134-BAF83A7200B4}" srcOrd="9" destOrd="0" presId="urn:microsoft.com/office/officeart/2005/8/layout/vList5"/>
    <dgm:cxn modelId="{6CAE17AE-4E8C-4A69-A709-F2512019D433}" type="presParOf" srcId="{85B807BB-4AAC-48DD-B74B-82C3E7F3393F}" destId="{6CBC980C-ED7C-471D-B72A-4A5AB04C62AD}" srcOrd="10" destOrd="0" presId="urn:microsoft.com/office/officeart/2005/8/layout/vList5"/>
    <dgm:cxn modelId="{91D41ED8-5433-407F-9EE1-788A44A9F5C2}" type="presParOf" srcId="{6CBC980C-ED7C-471D-B72A-4A5AB04C62AD}" destId="{59CEC85A-890E-4434-BC59-FBFC284ABB0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D44DB9-1F55-43B5-B876-89F676F428A7}">
      <dsp:nvSpPr>
        <dsp:cNvPr id="0" name=""/>
        <dsp:cNvSpPr/>
      </dsp:nvSpPr>
      <dsp:spPr>
        <a:xfrm>
          <a:off x="0" y="247874"/>
          <a:ext cx="3166049" cy="67760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itchFamily="18" charset="0"/>
            </a:rPr>
            <a:t>Интеллектуальное развитие</a:t>
          </a:r>
          <a:endParaRPr lang="ru-RU" sz="2000" b="1" kern="1200" dirty="0">
            <a:latin typeface="Bookman Old Style" pitchFamily="18" charset="0"/>
          </a:endParaRPr>
        </a:p>
      </dsp:txBody>
      <dsp:txXfrm>
        <a:off x="33078" y="280952"/>
        <a:ext cx="3099893" cy="611450"/>
      </dsp:txXfrm>
    </dsp:sp>
    <dsp:sp modelId="{CB35A92D-8F03-4F76-A772-1DD3BA165A16}">
      <dsp:nvSpPr>
        <dsp:cNvPr id="0" name=""/>
        <dsp:cNvSpPr/>
      </dsp:nvSpPr>
      <dsp:spPr>
        <a:xfrm>
          <a:off x="4643365" y="216027"/>
          <a:ext cx="3166049" cy="677606"/>
        </a:xfrm>
        <a:prstGeom prst="roundRect">
          <a:avLst/>
        </a:prstGeom>
        <a:solidFill>
          <a:schemeClr val="accent2">
            <a:hueOff val="-1813441"/>
            <a:satOff val="1047"/>
            <a:lumOff val="-1921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itchFamily="18" charset="0"/>
            </a:rPr>
            <a:t>Воображение</a:t>
          </a:r>
          <a:endParaRPr lang="ru-RU" sz="2000" b="1" kern="1200" dirty="0">
            <a:latin typeface="Bookman Old Style" pitchFamily="18" charset="0"/>
          </a:endParaRPr>
        </a:p>
      </dsp:txBody>
      <dsp:txXfrm>
        <a:off x="4676443" y="249105"/>
        <a:ext cx="3099893" cy="611450"/>
      </dsp:txXfrm>
    </dsp:sp>
    <dsp:sp modelId="{B124950B-191B-489D-B936-175DF67F8697}">
      <dsp:nvSpPr>
        <dsp:cNvPr id="0" name=""/>
        <dsp:cNvSpPr/>
      </dsp:nvSpPr>
      <dsp:spPr>
        <a:xfrm>
          <a:off x="2341411" y="1296145"/>
          <a:ext cx="3166049" cy="677606"/>
        </a:xfrm>
        <a:prstGeom prst="roundRect">
          <a:avLst/>
        </a:prstGeom>
        <a:solidFill>
          <a:schemeClr val="accent2">
            <a:hueOff val="-3626881"/>
            <a:satOff val="2094"/>
            <a:lumOff val="-3843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itchFamily="18" charset="0"/>
            </a:rPr>
            <a:t>Наблюдательность</a:t>
          </a:r>
          <a:endParaRPr lang="ru-RU" sz="2000" b="1" kern="1200" dirty="0">
            <a:latin typeface="Bookman Old Style" pitchFamily="18" charset="0"/>
          </a:endParaRPr>
        </a:p>
      </dsp:txBody>
      <dsp:txXfrm>
        <a:off x="2374489" y="1329223"/>
        <a:ext cx="3099893" cy="611450"/>
      </dsp:txXfrm>
    </dsp:sp>
    <dsp:sp modelId="{3B0F6F2F-9EF6-4A87-B78B-A08A0431D427}">
      <dsp:nvSpPr>
        <dsp:cNvPr id="0" name=""/>
        <dsp:cNvSpPr/>
      </dsp:nvSpPr>
      <dsp:spPr>
        <a:xfrm>
          <a:off x="4643365" y="2160243"/>
          <a:ext cx="3166049" cy="677606"/>
        </a:xfrm>
        <a:prstGeom prst="roundRect">
          <a:avLst/>
        </a:prstGeom>
        <a:solidFill>
          <a:schemeClr val="accent2">
            <a:hueOff val="-5440322"/>
            <a:satOff val="3142"/>
            <a:lumOff val="-5764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itchFamily="18" charset="0"/>
            </a:rPr>
            <a:t>Все виды памяти</a:t>
          </a:r>
          <a:endParaRPr lang="ru-RU" sz="2000" b="1" kern="1200" dirty="0">
            <a:latin typeface="Bookman Old Style" pitchFamily="18" charset="0"/>
          </a:endParaRPr>
        </a:p>
      </dsp:txBody>
      <dsp:txXfrm>
        <a:off x="4676443" y="2193321"/>
        <a:ext cx="3099893" cy="611450"/>
      </dsp:txXfrm>
    </dsp:sp>
    <dsp:sp modelId="{1FE658BD-8CCC-456E-B9B2-77E5B95009A2}">
      <dsp:nvSpPr>
        <dsp:cNvPr id="0" name=""/>
        <dsp:cNvSpPr/>
      </dsp:nvSpPr>
      <dsp:spPr>
        <a:xfrm>
          <a:off x="34850" y="2160243"/>
          <a:ext cx="3166049" cy="677606"/>
        </a:xfrm>
        <a:prstGeom prst="roundRect">
          <a:avLst/>
        </a:prstGeom>
        <a:solidFill>
          <a:schemeClr val="accent2">
            <a:hueOff val="-7253762"/>
            <a:satOff val="4189"/>
            <a:lumOff val="-768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itchFamily="18" charset="0"/>
            </a:rPr>
            <a:t>Расширение словарного запаса</a:t>
          </a:r>
          <a:endParaRPr lang="ru-RU" sz="2000" b="1" kern="1200" dirty="0">
            <a:latin typeface="Bookman Old Style" pitchFamily="18" charset="0"/>
          </a:endParaRPr>
        </a:p>
      </dsp:txBody>
      <dsp:txXfrm>
        <a:off x="67928" y="2193321"/>
        <a:ext cx="3099893" cy="611450"/>
      </dsp:txXfrm>
    </dsp:sp>
    <dsp:sp modelId="{59CEC85A-890E-4434-BC59-FBFC284ABB09}">
      <dsp:nvSpPr>
        <dsp:cNvPr id="0" name=""/>
        <dsp:cNvSpPr/>
      </dsp:nvSpPr>
      <dsp:spPr>
        <a:xfrm>
          <a:off x="2378531" y="3146289"/>
          <a:ext cx="3162957" cy="1192045"/>
        </a:xfrm>
        <a:prstGeom prst="roundRect">
          <a:avLst/>
        </a:prstGeom>
        <a:solidFill>
          <a:schemeClr val="accent2">
            <a:hueOff val="-9067202"/>
            <a:satOff val="5236"/>
            <a:lumOff val="-9607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latin typeface="Bookman Old Style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Bookman Old Style" pitchFamily="18" charset="0"/>
            </a:rPr>
            <a:t>Овладение новыми способами деятельности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Bookman Old Style" pitchFamily="18" charset="0"/>
          </a:endParaRPr>
        </a:p>
      </dsp:txBody>
      <dsp:txXfrm>
        <a:off x="2436722" y="3204480"/>
        <a:ext cx="3046575" cy="10756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F4EB023-EC2C-4D28-89D4-39A6FBFF4E68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B86F217-68BA-4B4F-8218-E9BAA6A5B9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yaicom.ru/view.php?http://yaicom.ru/o/2008/10/nesuschestvujuschie-frukty-i-ovoschi_31216_s__8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photoshop-ramki.ru/wp-content/gallery/detskie/Detskaya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10" y="0"/>
            <a:ext cx="914591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11760" y="1916832"/>
            <a:ext cx="44644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Bookman Old Style" pitchFamily="18" charset="0"/>
              </a:rPr>
              <a:t>«Сенсорное развитие детей раннего возраста»</a:t>
            </a: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0602" y="4365104"/>
            <a:ext cx="30240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Автор: Л.М.Милаш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0671" y="548680"/>
            <a:ext cx="54970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ookman Old Style" pitchFamily="18" charset="0"/>
              </a:rPr>
              <a:t>Черный ящик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8" name="Picture 4" descr="https://image.freepik.com/free-photo/no-translate-detected_2108497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248" y="1196752"/>
            <a:ext cx="5356064" cy="541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rainercontrol.com/wp-content/uploads/2014/08/Man-With-Question-05-1024x10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786190"/>
            <a:ext cx="2627784" cy="2627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34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404664"/>
            <a:ext cx="871296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Bookman Old Style" pitchFamily="18" charset="0"/>
              </a:rPr>
              <a:t>Сенсорное развитие</a:t>
            </a:r>
          </a:p>
          <a:p>
            <a:pPr algn="ctr"/>
            <a:r>
              <a:rPr lang="ru-RU" sz="3600" dirty="0" smtClean="0">
                <a:latin typeface="Bookman Old Style" pitchFamily="18" charset="0"/>
              </a:rPr>
              <a:t> – это развитие восприятий </a:t>
            </a:r>
          </a:p>
          <a:p>
            <a:pPr algn="ctr"/>
            <a:r>
              <a:rPr lang="ru-RU" sz="3600" dirty="0" smtClean="0">
                <a:latin typeface="Bookman Old Style" pitchFamily="18" charset="0"/>
              </a:rPr>
              <a:t>и формирование представлений </a:t>
            </a:r>
          </a:p>
          <a:p>
            <a:pPr algn="ctr"/>
            <a:r>
              <a:rPr lang="ru-RU" sz="3600" dirty="0" smtClean="0">
                <a:latin typeface="Bookman Old Style" pitchFamily="18" charset="0"/>
              </a:rPr>
              <a:t>об объектах, явлениях и предметах окружающего мира.</a:t>
            </a:r>
            <a:endParaRPr lang="ru-RU" sz="3600" dirty="0">
              <a:latin typeface="Bookman Old Style" pitchFamily="18" charset="0"/>
            </a:endParaRPr>
          </a:p>
        </p:txBody>
      </p:sp>
      <p:pic>
        <p:nvPicPr>
          <p:cNvPr id="1030" name="Picture 6" descr="https://10kr.ru/upload/iblock/3ec/b057c8dcbc0c11e2b1c6005056c00008_e95b0e4fdf604c94ba78aa00037ce4e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87" y="4480945"/>
            <a:ext cx="3386810" cy="217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antoshka-toys.ru/kiwi-public-data/Kiwi_Img/57e76fe60cbf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742" y="4138495"/>
            <a:ext cx="2546729" cy="254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ds36.detkin-club.ru/images/parents/sensory__for_kids_1_59d9dea02b1e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39" y="3573016"/>
            <a:ext cx="3285919" cy="217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49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4.bp.blogspot.com/-xEwqVCBqORA/WcQDvNdyLBI/AAAAAAAADrg/WSQjNnm0Db8xHD3PKktUf1djSr-a-v5BQCLcBGAs/s1600/2661_html_m5f34b28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21" y="1140325"/>
            <a:ext cx="7344816" cy="57176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9753" y="764704"/>
            <a:ext cx="7917552" cy="525658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/>
                <a:solidFill>
                  <a:schemeClr val="accent3"/>
                </a:solidFill>
                <a:latin typeface="Bookman Old Style" pitchFamily="18" charset="0"/>
              </a:rPr>
              <a:t>Пять сенсорных систем</a:t>
            </a:r>
            <a:endParaRPr lang="ru-RU" sz="5400" b="1" i="1" dirty="0">
              <a:ln/>
              <a:solidFill>
                <a:schemeClr val="accent3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29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тфотошопленые фрукты и овощи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383" y="764704"/>
            <a:ext cx="3924488" cy="5421644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Отфотошопленые фрукты и овощи 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3660" y="764704"/>
            <a:ext cx="4070375" cy="5421644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925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есуществующие фрукты и овощи (15 фото)">
            <a:hlinkClick r:id="rId2" tgtFrame="&quot;_blank&quot;" tooltip="&quot;Несуществующие фрукты и овощи (15 фото)&quot;"/>
          </p:cNvPr>
          <p:cNvPicPr/>
          <p:nvPr/>
        </p:nvPicPr>
        <p:blipFill rotWithShape="1">
          <a:blip r:embed="rId3" cstate="print"/>
          <a:srcRect t="7664" b="4246"/>
          <a:stretch/>
        </p:blipFill>
        <p:spPr bwMode="auto">
          <a:xfrm>
            <a:off x="2123728" y="332656"/>
            <a:ext cx="5040560" cy="6192688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047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2529" y="476672"/>
            <a:ext cx="5625258" cy="14157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/>
                <a:solidFill>
                  <a:schemeClr val="accent3"/>
                </a:solidFill>
                <a:latin typeface="Bookman Old Style" pitchFamily="18" charset="0"/>
              </a:rPr>
              <a:t>Значение</a:t>
            </a:r>
          </a:p>
          <a:p>
            <a:pPr algn="ctr"/>
            <a:r>
              <a:rPr lang="ru-RU" sz="3600" b="1" i="1" dirty="0" smtClean="0">
                <a:ln/>
                <a:solidFill>
                  <a:schemeClr val="accent3"/>
                </a:solidFill>
                <a:latin typeface="Bookman Old Style" pitchFamily="18" charset="0"/>
              </a:rPr>
              <a:t>сенсорного развития</a:t>
            </a:r>
          </a:p>
          <a:p>
            <a:pPr algn="ctr"/>
            <a:endParaRPr lang="ru-RU" sz="1400" b="1" i="1" dirty="0" smtClean="0">
              <a:ln/>
              <a:solidFill>
                <a:schemeClr val="accent3"/>
              </a:solidFill>
              <a:latin typeface="Bookman Old Style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22242948"/>
              </p:ext>
            </p:extLst>
          </p:nvPr>
        </p:nvGraphicFramePr>
        <p:xfrm>
          <a:off x="720722" y="1772816"/>
          <a:ext cx="784887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35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2540"/>
            <a:ext cx="7992888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effectLst/>
                <a:latin typeface="Bookman Old Style" pitchFamily="18" charset="0"/>
              </a:rPr>
              <a:t>Игра-</a:t>
            </a:r>
          </a:p>
          <a:p>
            <a:pPr algn="ctr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Bookman Old Style" pitchFamily="18" charset="0"/>
              </a:rPr>
              <a:t>это </a:t>
            </a:r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  <a:latin typeface="Bookman Old Style" pitchFamily="18" charset="0"/>
              </a:rPr>
              <a:t>ведущий вид деятельности маленького человека, главный источник развития. </a:t>
            </a:r>
          </a:p>
        </p:txBody>
      </p:sp>
      <p:pic>
        <p:nvPicPr>
          <p:cNvPr id="4" name="Picture 3" descr="G:\DCIM\101MSDCF\DSC068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087" y="2433652"/>
            <a:ext cx="2616882" cy="3489176"/>
          </a:xfrm>
          <a:prstGeom prst="roundRect">
            <a:avLst/>
          </a:prstGeom>
          <a:noFill/>
        </p:spPr>
      </p:pic>
      <p:pic>
        <p:nvPicPr>
          <p:cNvPr id="5" name="Picture 1" descr="G:\DCIM\101MSDCF\DSC068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158" y="2470280"/>
            <a:ext cx="2592288" cy="3456384"/>
          </a:xfrm>
          <a:prstGeom prst="roundRect">
            <a:avLst/>
          </a:prstGeom>
          <a:noFill/>
        </p:spPr>
      </p:pic>
      <p:pic>
        <p:nvPicPr>
          <p:cNvPr id="6" name="Picture 4" descr="G:\DCIM\101MSDCF\DSC068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7337" y="2107278"/>
            <a:ext cx="2788259" cy="2091194"/>
          </a:xfrm>
          <a:prstGeom prst="roundRect">
            <a:avLst/>
          </a:prstGeom>
          <a:noFill/>
        </p:spPr>
      </p:pic>
      <p:pic>
        <p:nvPicPr>
          <p:cNvPr id="7" name="Picture 1" descr="G:\DCIM\101MSDCF\DSC068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1866" y="4305083"/>
            <a:ext cx="2788259" cy="2091194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134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://900igr.net/up/datas/199885/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459</TotalTime>
  <Words>61</Words>
  <Application>Microsoft Office PowerPoint</Application>
  <PresentationFormat>Экран (4:3)</PresentationFormat>
  <Paragraphs>19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51</cp:revision>
  <dcterms:created xsi:type="dcterms:W3CDTF">2018-02-01T02:35:06Z</dcterms:created>
  <dcterms:modified xsi:type="dcterms:W3CDTF">2018-05-13T09:04:46Z</dcterms:modified>
</cp:coreProperties>
</file>